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645275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48" autoAdjust="0"/>
  </p:normalViewPr>
  <p:slideViewPr>
    <p:cSldViewPr snapToGrid="0" snapToObjects="1">
      <p:cViewPr varScale="1">
        <p:scale>
          <a:sx n="59" d="100"/>
          <a:sy n="59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94765-DE13-4FF8-B5CC-8301D65E881F}" type="datetimeFigureOut">
              <a:rPr lang="en-AU" smtClean="0"/>
              <a:t>30/06/2014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CA07-8002-4478-8384-FBD488C0D8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810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6CFB5-5A7D-1C47-9CB6-9D6350F0B1F3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E6922-A043-F34E-9454-A75F247E9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2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6922-A043-F34E-9454-A75F247E96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7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8161E1D-93A0-E044-9C83-9073EEE43C01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68D3FB9-1B28-2A4D-AA61-5C54C63215E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isswilliamsons.weebly.com/ch-6-resourc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isswilliamsons.weebly.com/ch-6-resource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19099"/>
            <a:ext cx="6477000" cy="1914144"/>
          </a:xfrm>
        </p:spPr>
        <p:txBody>
          <a:bodyPr/>
          <a:lstStyle/>
          <a:p>
            <a:r>
              <a:rPr lang="en-US" sz="5400" dirty="0" smtClean="0"/>
              <a:t>Greeks, Persians and Alexander the Great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S&amp;E YEAR 7 	JWO 		6.10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Peloponnesian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33" y="1735137"/>
            <a:ext cx="8184839" cy="4703885"/>
          </a:xfrm>
        </p:spPr>
        <p:txBody>
          <a:bodyPr>
            <a:normAutofit/>
          </a:bodyPr>
          <a:lstStyle/>
          <a:p>
            <a:r>
              <a:rPr lang="en-US" dirty="0" smtClean="0"/>
              <a:t>After being </a:t>
            </a:r>
            <a:r>
              <a:rPr lang="en-US" dirty="0" smtClean="0"/>
              <a:t>__________ </a:t>
            </a:r>
            <a:r>
              <a:rPr lang="en-US" dirty="0" smtClean="0"/>
              <a:t>against Persia, Greeks went back to fighting with each other</a:t>
            </a:r>
          </a:p>
          <a:p>
            <a:r>
              <a:rPr lang="en-US" dirty="0" smtClean="0"/>
              <a:t>Two Peloponnesian Wars 460 - 445 BCE and 431 - 404 BCE</a:t>
            </a:r>
          </a:p>
          <a:p>
            <a:r>
              <a:rPr lang="en-US" dirty="0" smtClean="0"/>
              <a:t>Colonies dominated by Athens VS those who allied with Sparta</a:t>
            </a:r>
          </a:p>
          <a:p>
            <a:r>
              <a:rPr lang="en-US" dirty="0" smtClean="0"/>
              <a:t>Sparta, with help from </a:t>
            </a:r>
            <a:r>
              <a:rPr lang="en-US" dirty="0" smtClean="0"/>
              <a:t>__________, </a:t>
            </a:r>
            <a:r>
              <a:rPr lang="en-US" dirty="0" smtClean="0"/>
              <a:t>forced Athens to surrender which ended the 2</a:t>
            </a:r>
            <a:r>
              <a:rPr lang="en-US" baseline="30000" dirty="0" smtClean="0"/>
              <a:t>nd</a:t>
            </a:r>
            <a:r>
              <a:rPr lang="en-US" dirty="0" smtClean="0"/>
              <a:t> war</a:t>
            </a:r>
          </a:p>
          <a:p>
            <a:r>
              <a:rPr lang="en-US" dirty="0" smtClean="0"/>
              <a:t>Sparta controlled Greece until city-state of Thebes defeated the Spartans in 371 BCE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2" y="1735137"/>
            <a:ext cx="8131920" cy="942749"/>
          </a:xfrm>
        </p:spPr>
        <p:txBody>
          <a:bodyPr/>
          <a:lstStyle/>
          <a:p>
            <a:r>
              <a:rPr lang="en-US" dirty="0" smtClean="0"/>
              <a:t>Greek city-states were </a:t>
            </a:r>
            <a:r>
              <a:rPr lang="en-US" dirty="0" smtClean="0"/>
              <a:t>________ </a:t>
            </a:r>
            <a:r>
              <a:rPr lang="en-US" dirty="0" smtClean="0"/>
              <a:t>due to constant fighting with each </a:t>
            </a:r>
            <a:r>
              <a:rPr lang="en-US" dirty="0" smtClean="0"/>
              <a:t>other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2847975"/>
            <a:ext cx="4572000" cy="40100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5246" y="2680039"/>
            <a:ext cx="4065960" cy="355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Invaded and conquered by Philip of Macedon in 338 BCE</a:t>
            </a:r>
          </a:p>
          <a:p>
            <a:r>
              <a:rPr lang="en-US" dirty="0"/>
              <a:t>Philip murdered two years later and his son Alexander became ruler of Macedon and Greece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33" y="1735137"/>
            <a:ext cx="8290677" cy="4809731"/>
          </a:xfrm>
        </p:spPr>
        <p:txBody>
          <a:bodyPr/>
          <a:lstStyle/>
          <a:p>
            <a:r>
              <a:rPr lang="en-US" dirty="0" smtClean="0"/>
              <a:t>Born 356BCE and died 323 BCE</a:t>
            </a:r>
          </a:p>
          <a:p>
            <a:r>
              <a:rPr lang="en-US" dirty="0" smtClean="0"/>
              <a:t>Became ruler in 336 BCE</a:t>
            </a:r>
          </a:p>
          <a:p>
            <a:r>
              <a:rPr lang="en-US" dirty="0" smtClean="0"/>
              <a:t>Thebes tried to revolt and Alexander crushed the city</a:t>
            </a:r>
          </a:p>
          <a:p>
            <a:pPr lvl="1"/>
            <a:r>
              <a:rPr lang="en-US" dirty="0" smtClean="0"/>
              <a:t>Killed 6000 of it’s people, enslaved the rest</a:t>
            </a:r>
          </a:p>
          <a:p>
            <a:r>
              <a:rPr lang="en-US" dirty="0" smtClean="0"/>
              <a:t>334 BCE Alexander led army eastward and invaded the </a:t>
            </a:r>
            <a:r>
              <a:rPr lang="en-US" dirty="0" smtClean="0"/>
              <a:t>_____________    ___________</a:t>
            </a:r>
            <a:endParaRPr lang="en-US" dirty="0" smtClean="0"/>
          </a:p>
          <a:p>
            <a:r>
              <a:rPr lang="en-US" dirty="0" smtClean="0"/>
              <a:t>Defeated King and seized control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961" y="527052"/>
            <a:ext cx="5439795" cy="868362"/>
          </a:xfrm>
        </p:spPr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206" y="1735138"/>
            <a:ext cx="3656807" cy="4056062"/>
          </a:xfrm>
        </p:spPr>
        <p:txBody>
          <a:bodyPr/>
          <a:lstStyle/>
          <a:p>
            <a:r>
              <a:rPr lang="en-US" dirty="0" smtClean="0"/>
              <a:t>The era of city-states in Greece ended</a:t>
            </a:r>
          </a:p>
          <a:p>
            <a:r>
              <a:rPr lang="en-US" dirty="0" smtClean="0"/>
              <a:t>Spread Greek </a:t>
            </a:r>
            <a:r>
              <a:rPr lang="en-US" dirty="0" smtClean="0"/>
              <a:t>________ throughout </a:t>
            </a:r>
            <a:r>
              <a:rPr lang="en-US" dirty="0" smtClean="0"/>
              <a:t>places he conquered – all the way to </a:t>
            </a:r>
            <a:r>
              <a:rPr lang="en-US" dirty="0" smtClean="0"/>
              <a:t>_________</a:t>
            </a:r>
            <a:endParaRPr lang="en-US" dirty="0" smtClean="0"/>
          </a:p>
          <a:p>
            <a:r>
              <a:rPr lang="en-US" dirty="0" smtClean="0"/>
              <a:t>Meant that Greek culture and oral history survived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6" y="503238"/>
            <a:ext cx="42291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timeline including the important events described in this slide show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2740478"/>
            <a:ext cx="50800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</a:p>
          <a:p>
            <a:r>
              <a:rPr lang="en-US" dirty="0" smtClean="0"/>
              <a:t>The Battle of Marathon</a:t>
            </a:r>
          </a:p>
          <a:p>
            <a:r>
              <a:rPr lang="en-US" dirty="0" smtClean="0"/>
              <a:t>The Peloponnesian Wars</a:t>
            </a:r>
          </a:p>
          <a:p>
            <a:r>
              <a:rPr lang="en-US" dirty="0" smtClean="0"/>
              <a:t>Alexander the Great</a:t>
            </a:r>
          </a:p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6" y="3575957"/>
            <a:ext cx="4923064" cy="32820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849586" cy="4056062"/>
          </a:xfrm>
        </p:spPr>
        <p:txBody>
          <a:bodyPr/>
          <a:lstStyle/>
          <a:p>
            <a:r>
              <a:rPr lang="en-US" dirty="0" smtClean="0"/>
              <a:t>Greek city-states previously at war with </a:t>
            </a:r>
            <a:r>
              <a:rPr lang="en-US" dirty="0" smtClean="0"/>
              <a:t>________ _________</a:t>
            </a:r>
            <a:endParaRPr lang="en-US" dirty="0" smtClean="0"/>
          </a:p>
          <a:p>
            <a:r>
              <a:rPr lang="en-US" dirty="0" smtClean="0"/>
              <a:t>United to take on Persians</a:t>
            </a:r>
          </a:p>
          <a:p>
            <a:r>
              <a:rPr lang="en-US" dirty="0" smtClean="0"/>
              <a:t>Defeated much larger armies and forces from </a:t>
            </a:r>
            <a:r>
              <a:rPr lang="en-US" dirty="0" smtClean="0"/>
              <a:t>_________</a:t>
            </a:r>
            <a:endParaRPr lang="en-US" dirty="0" smtClean="0"/>
          </a:p>
          <a:p>
            <a:r>
              <a:rPr lang="en-US" dirty="0" smtClean="0"/>
              <a:t>Saved Greece from being taken 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51" y="1868488"/>
            <a:ext cx="3438525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226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Persia was the land we now call Iran</a:t>
            </a:r>
          </a:p>
          <a:p>
            <a:r>
              <a:rPr lang="en-US" dirty="0" smtClean="0"/>
              <a:t>Controlled a great Empire</a:t>
            </a:r>
          </a:p>
          <a:p>
            <a:pPr lvl="1"/>
            <a:r>
              <a:rPr lang="en-US" dirty="0" smtClean="0"/>
              <a:t>Anatolia (modern Turkey)</a:t>
            </a:r>
          </a:p>
          <a:p>
            <a:pPr lvl="1"/>
            <a:r>
              <a:rPr lang="en-US" dirty="0" smtClean="0"/>
              <a:t>Palestine</a:t>
            </a:r>
          </a:p>
          <a:p>
            <a:pPr lvl="1"/>
            <a:r>
              <a:rPr lang="en-US" dirty="0" smtClean="0"/>
              <a:t>________</a:t>
            </a:r>
            <a:endParaRPr lang="en-US" dirty="0" smtClean="0"/>
          </a:p>
          <a:p>
            <a:pPr lvl="1"/>
            <a:r>
              <a:rPr lang="en-US" dirty="0" smtClean="0"/>
              <a:t>________</a:t>
            </a:r>
            <a:endParaRPr lang="en-US" dirty="0" smtClean="0"/>
          </a:p>
          <a:p>
            <a:r>
              <a:rPr lang="en-US" dirty="0" smtClean="0"/>
              <a:t>499 BCE Greek cities of Anatolia (islands on east of Greece) with help from Athens revolted against Persian control</a:t>
            </a:r>
          </a:p>
          <a:p>
            <a:r>
              <a:rPr lang="en-US" dirty="0" smtClean="0"/>
              <a:t>Revolt </a:t>
            </a:r>
            <a:r>
              <a:rPr lang="en-US" dirty="0" smtClean="0"/>
              <a:t>______ </a:t>
            </a:r>
            <a:r>
              <a:rPr lang="en-US" dirty="0" smtClean="0"/>
              <a:t>– Greek islands still controlled by Persia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42" y="1077686"/>
            <a:ext cx="2981199" cy="3151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Persian Empire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7" y="1975757"/>
            <a:ext cx="8730618" cy="4555105"/>
          </a:xfrm>
        </p:spPr>
      </p:pic>
    </p:spTree>
    <p:extLst>
      <p:ext uri="{BB962C8B-B14F-4D97-AF65-F5344CB8AC3E}">
        <p14:creationId xmlns:p14="http://schemas.microsoft.com/office/powerpoint/2010/main" val="14420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471" y="69057"/>
            <a:ext cx="7313613" cy="868362"/>
          </a:xfrm>
        </p:spPr>
        <p:txBody>
          <a:bodyPr/>
          <a:lstStyle/>
          <a:p>
            <a:r>
              <a:rPr lang="en-US" dirty="0" smtClean="0"/>
              <a:t>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18" y="937419"/>
            <a:ext cx="8177906" cy="4056062"/>
          </a:xfrm>
        </p:spPr>
        <p:txBody>
          <a:bodyPr/>
          <a:lstStyle/>
          <a:p>
            <a:r>
              <a:rPr lang="en-US" dirty="0" smtClean="0"/>
              <a:t>King Darius I of Persia wanted to punish Athens for </a:t>
            </a:r>
            <a:r>
              <a:rPr lang="en-US" dirty="0" smtClean="0"/>
              <a:t>____________   ____   _____________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492 BCE sent a fleet to invade. Ships wrecked in </a:t>
            </a:r>
            <a:r>
              <a:rPr lang="en-US" dirty="0" smtClean="0"/>
              <a:t>________</a:t>
            </a:r>
            <a:endParaRPr lang="en-US" dirty="0" smtClean="0"/>
          </a:p>
          <a:p>
            <a:r>
              <a:rPr lang="en-US" dirty="0" smtClean="0"/>
              <a:t>King Darius I demanded Athens and Eretria submit to him (let him take control). They refused</a:t>
            </a:r>
          </a:p>
          <a:p>
            <a:r>
              <a:rPr lang="en-US" dirty="0" smtClean="0"/>
              <a:t>Sent another fleet carrying large Persian army</a:t>
            </a:r>
          </a:p>
          <a:p>
            <a:r>
              <a:rPr lang="en-US" dirty="0" smtClean="0"/>
              <a:t>Captured Eretria and landed on </a:t>
            </a:r>
            <a:r>
              <a:rPr lang="en-US" dirty="0" smtClean="0"/>
              <a:t>the                                       </a:t>
            </a:r>
            <a:r>
              <a:rPr lang="en-US" dirty="0" smtClean="0"/>
              <a:t>plain of Marathon in 490 BCE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29" y="3910954"/>
            <a:ext cx="3596367" cy="2588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92237"/>
            <a:ext cx="7313613" cy="52208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10 000 Athenians and allies defeated 20 000 - 50 000 Persians in a </a:t>
            </a:r>
            <a:r>
              <a:rPr lang="en-US" dirty="0" smtClean="0"/>
              <a:t>___________    _____________</a:t>
            </a:r>
            <a:endParaRPr lang="en-US" dirty="0" smtClean="0"/>
          </a:p>
          <a:p>
            <a:r>
              <a:rPr lang="en-US" dirty="0" smtClean="0"/>
              <a:t>Greeks charged downhill straight at the Persians</a:t>
            </a:r>
          </a:p>
          <a:p>
            <a:r>
              <a:rPr lang="en-US" dirty="0" smtClean="0"/>
              <a:t>Hero Pheidippides </a:t>
            </a:r>
          </a:p>
          <a:p>
            <a:pPr lvl="2"/>
            <a:r>
              <a:rPr lang="en-US" dirty="0" smtClean="0"/>
              <a:t>Before the battle he ran for 2 days and nights (over 240kms) from Athens to Sparta to get help</a:t>
            </a:r>
          </a:p>
          <a:p>
            <a:pPr lvl="2"/>
            <a:r>
              <a:rPr lang="en-US" dirty="0" smtClean="0"/>
              <a:t>Then he fought in Battle</a:t>
            </a:r>
          </a:p>
          <a:p>
            <a:pPr lvl="2"/>
            <a:r>
              <a:rPr lang="en-US" dirty="0" smtClean="0"/>
              <a:t>After he ran the 42km from Marathon to Athens non-stop</a:t>
            </a:r>
          </a:p>
          <a:p>
            <a:pPr lvl="2"/>
            <a:r>
              <a:rPr lang="en-US" dirty="0" smtClean="0"/>
              <a:t>As he arrived he passed on the news of victory and died</a:t>
            </a:r>
          </a:p>
          <a:p>
            <a:r>
              <a:rPr lang="en-US" dirty="0" smtClean="0"/>
              <a:t>Modern marathon same </a:t>
            </a:r>
            <a:r>
              <a:rPr lang="en-US" dirty="0" smtClean="0"/>
              <a:t>_____________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misswilliamsons.weebly.com/ch-6-resources.html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Second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2" y="1735137"/>
            <a:ext cx="8597168" cy="48097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King Darius I dies in 486 BCE – his son Xerxes took over</a:t>
            </a:r>
          </a:p>
          <a:p>
            <a:r>
              <a:rPr lang="en-US" dirty="0" smtClean="0"/>
              <a:t>480 BCE Persian army of spearmen, archers and hoplites marched into Greece. Supported by a fleet sailing down the coast.</a:t>
            </a:r>
          </a:p>
          <a:p>
            <a:r>
              <a:rPr lang="en-US" dirty="0" smtClean="0"/>
              <a:t>____ </a:t>
            </a:r>
            <a:r>
              <a:rPr lang="en-US" dirty="0" smtClean="0"/>
              <a:t>Greek states united against the Persians</a:t>
            </a:r>
          </a:p>
          <a:p>
            <a:r>
              <a:rPr lang="en-US" dirty="0" smtClean="0"/>
              <a:t>Athens led the </a:t>
            </a:r>
            <a:r>
              <a:rPr lang="en-US" dirty="0" smtClean="0"/>
              <a:t>_______ </a:t>
            </a:r>
            <a:r>
              <a:rPr lang="en-US" dirty="0" smtClean="0"/>
              <a:t>and Sparta led the </a:t>
            </a:r>
            <a:r>
              <a:rPr lang="en-US" dirty="0" smtClean="0"/>
              <a:t>______   __________</a:t>
            </a:r>
            <a:endParaRPr lang="en-US" dirty="0" smtClean="0"/>
          </a:p>
          <a:p>
            <a:r>
              <a:rPr lang="en-US" dirty="0" smtClean="0"/>
              <a:t>At Thermopylae the Spartan King Leonidas delayed Xerxes’ advance with a much smaller army than the Persians they held </a:t>
            </a:r>
            <a:r>
              <a:rPr lang="en-US" dirty="0" smtClean="0"/>
              <a:t>off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misswilliamsons.weebly.com/ch-6-resources.html</a:t>
            </a:r>
            <a:endParaRPr lang="en-US" dirty="0" smtClean="0"/>
          </a:p>
          <a:p>
            <a:r>
              <a:rPr lang="en-US" dirty="0" smtClean="0"/>
              <a:t>Also great battles at sea where Persia was eventually defeated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74" y="1735138"/>
            <a:ext cx="8255398" cy="4056062"/>
          </a:xfrm>
        </p:spPr>
        <p:txBody>
          <a:bodyPr/>
          <a:lstStyle/>
          <a:p>
            <a:r>
              <a:rPr lang="en-US" dirty="0" smtClean="0"/>
              <a:t>479 BCE in Plataea - Spartans led a large Greek army in destroying and even larger Persian force</a:t>
            </a:r>
          </a:p>
          <a:p>
            <a:r>
              <a:rPr lang="en-US" dirty="0" smtClean="0"/>
              <a:t>Greeks sailed to Anatolia where they also defeated the Persians</a:t>
            </a:r>
          </a:p>
          <a:p>
            <a:r>
              <a:rPr lang="en-US" dirty="0" smtClean="0"/>
              <a:t>Fighting continued for many more years but the Greeks no longer feared a </a:t>
            </a:r>
            <a:r>
              <a:rPr lang="en-US" dirty="0" smtClean="0"/>
              <a:t>_______   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926"/>
            <a:ext cx="3778250" cy="2665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4154122"/>
            <a:ext cx="3610460" cy="270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772</TotalTime>
  <Words>594</Words>
  <Application>Microsoft Office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Goudy Old Style</vt:lpstr>
      <vt:lpstr>Impact</vt:lpstr>
      <vt:lpstr>Rockwell</vt:lpstr>
      <vt:lpstr>Inkwell</vt:lpstr>
      <vt:lpstr>Greeks, Persians and Alexander the Great</vt:lpstr>
      <vt:lpstr>Contents</vt:lpstr>
      <vt:lpstr>The Persian Wars</vt:lpstr>
      <vt:lpstr>The Persian War</vt:lpstr>
      <vt:lpstr>Persian Empire</vt:lpstr>
      <vt:lpstr>Battle of Marathon</vt:lpstr>
      <vt:lpstr>Battle of Marathon</vt:lpstr>
      <vt:lpstr>A Second Invasion</vt:lpstr>
      <vt:lpstr>The Final Battles</vt:lpstr>
      <vt:lpstr>The Peloponnesian Wars</vt:lpstr>
      <vt:lpstr>Alexander the Great</vt:lpstr>
      <vt:lpstr>Alexander the Great</vt:lpstr>
      <vt:lpstr>Alexander the Great</vt:lpstr>
      <vt:lpstr>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Greeks, Persians ad Alexander the Great</dc:title>
  <dc:creator>Juliet Williamson</dc:creator>
  <cp:lastModifiedBy>Williamson, Juliet</cp:lastModifiedBy>
  <cp:revision>11</cp:revision>
  <cp:lastPrinted>2014-06-30T02:31:30Z</cp:lastPrinted>
  <dcterms:created xsi:type="dcterms:W3CDTF">2014-06-29T14:09:25Z</dcterms:created>
  <dcterms:modified xsi:type="dcterms:W3CDTF">2014-06-30T04:33:13Z</dcterms:modified>
</cp:coreProperties>
</file>